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4" r:id="rId3"/>
    <p:sldId id="342" r:id="rId4"/>
    <p:sldId id="343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r>
              <a:rPr lang="zh-CN" altLang="en-US" dirty="0"/>
              <a:t>第一次作业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2800" dirty="0"/>
              <a:t>2025-09-22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作业安排及提交时间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448" y="1412776"/>
            <a:ext cx="8001000" cy="4967287"/>
          </a:xfrm>
        </p:spPr>
        <p:txBody>
          <a:bodyPr/>
          <a:lstStyle/>
          <a:p>
            <a:r>
              <a:rPr lang="zh-CN" altLang="en-US" sz="2400" dirty="0"/>
              <a:t>编程作业任务</a:t>
            </a:r>
            <a:endParaRPr lang="en-US" altLang="zh-CN" sz="2400" dirty="0"/>
          </a:p>
          <a:p>
            <a:pPr lvl="1"/>
            <a:r>
              <a:rPr lang="zh-CN" altLang="en-US" sz="2200" dirty="0"/>
              <a:t>实现三种图像插值算法</a:t>
            </a:r>
            <a:endParaRPr lang="en-US" altLang="zh-CN" sz="2200" dirty="0"/>
          </a:p>
          <a:p>
            <a:pPr lvl="2"/>
            <a:r>
              <a:rPr lang="zh-CN" altLang="en-US" sz="2000" dirty="0"/>
              <a:t>最近邻内插</a:t>
            </a:r>
            <a:endParaRPr lang="en-US" altLang="zh-CN" sz="2000" dirty="0"/>
          </a:p>
          <a:p>
            <a:pPr lvl="2"/>
            <a:r>
              <a:rPr lang="zh-CN" altLang="en-US" sz="2000" dirty="0"/>
              <a:t>双线性内插</a:t>
            </a:r>
            <a:endParaRPr lang="en-US" altLang="zh-CN" sz="2000" dirty="0"/>
          </a:p>
          <a:p>
            <a:pPr lvl="2"/>
            <a:r>
              <a:rPr lang="zh-CN" altLang="en-US" sz="2000" dirty="0"/>
              <a:t>双三次内插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400" dirty="0"/>
          </a:p>
          <a:p>
            <a:r>
              <a:rPr lang="zh-CN" altLang="en-US" sz="2400" dirty="0"/>
              <a:t>提交时间：</a:t>
            </a:r>
            <a:r>
              <a:rPr lang="en-US" altLang="zh-CN" sz="2400" dirty="0"/>
              <a:t>2025</a:t>
            </a:r>
            <a:r>
              <a:rPr lang="zh-CN" altLang="en-US" sz="2400" dirty="0"/>
              <a:t>年</a:t>
            </a:r>
            <a:r>
              <a:rPr lang="en-US" altLang="zh-CN" sz="2400" dirty="0"/>
              <a:t>9</a:t>
            </a:r>
            <a:r>
              <a:rPr lang="zh-CN" altLang="en-US" sz="2400" dirty="0"/>
              <a:t>月</a:t>
            </a:r>
            <a:r>
              <a:rPr lang="en-US" altLang="zh-CN" sz="2400" dirty="0"/>
              <a:t>29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200" dirty="0"/>
              <a:t>要求：提交代码实现和实验报告，打包并压缩</a:t>
            </a:r>
            <a:endParaRPr lang="en-US" altLang="zh-CN" sz="2200" dirty="0"/>
          </a:p>
          <a:p>
            <a:pPr lvl="1"/>
            <a:r>
              <a:rPr lang="zh-CN" altLang="en-US" sz="2200" dirty="0"/>
              <a:t>命名规则：第一次编程作业</a:t>
            </a:r>
            <a:r>
              <a:rPr lang="en-US" altLang="zh-CN" sz="2200" dirty="0"/>
              <a:t>_</a:t>
            </a:r>
            <a:r>
              <a:rPr lang="zh-CN" altLang="en-US" sz="2200" dirty="0"/>
              <a:t>学号</a:t>
            </a:r>
            <a:r>
              <a:rPr lang="en-US" altLang="zh-CN" sz="2200" dirty="0"/>
              <a:t>_</a:t>
            </a:r>
            <a:r>
              <a:rPr lang="zh-CN" altLang="en-US" sz="2200" dirty="0"/>
              <a:t>姓名</a:t>
            </a:r>
            <a:endParaRPr lang="en-US" altLang="zh-CN" sz="2200" dirty="0"/>
          </a:p>
          <a:p>
            <a:pPr lvl="1"/>
            <a:r>
              <a:rPr lang="zh-CN" altLang="en-US" sz="2200" dirty="0"/>
              <a:t>发到邮箱 </a:t>
            </a:r>
            <a:r>
              <a:rPr lang="en-US" altLang="zh-CN" sz="2200" dirty="0">
                <a:hlinkClick r:id="rId2"/>
              </a:rPr>
              <a:t>ustc_dip@163.com</a:t>
            </a:r>
            <a:endParaRPr lang="en-US" altLang="zh-CN" sz="2200" dirty="0"/>
          </a:p>
          <a:p>
            <a:pPr lvl="1"/>
            <a:r>
              <a:rPr lang="zh-CN" altLang="en-US" sz="2000" dirty="0">
                <a:solidFill>
                  <a:srgbClr val="FF0000"/>
                </a:solidFill>
              </a:rPr>
              <a:t>每迟交一天，分数上多乘以一次</a:t>
            </a:r>
            <a:r>
              <a:rPr lang="en-US" altLang="zh-CN" sz="2000" dirty="0">
                <a:solidFill>
                  <a:srgbClr val="FF0000"/>
                </a:solidFill>
              </a:rPr>
              <a:t>0.9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图像插值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4675" y="1376772"/>
            <a:ext cx="8001000" cy="49672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根据教材</a:t>
            </a:r>
            <a:r>
              <a:rPr lang="en-US" altLang="zh-CN" dirty="0"/>
              <a:t>2.4.4</a:t>
            </a:r>
            <a:r>
              <a:rPr lang="zh-CN" altLang="en-US" dirty="0"/>
              <a:t>节，实现三种插值算法，对给定的图像分别完成</a:t>
            </a:r>
            <a:r>
              <a:rPr lang="en-US" altLang="zh-CN" dirty="0"/>
              <a:t>0.4</a:t>
            </a:r>
            <a:r>
              <a:rPr lang="zh-CN" altLang="en-US" dirty="0"/>
              <a:t>倍和</a:t>
            </a:r>
            <a:r>
              <a:rPr lang="en-US" altLang="zh-CN" dirty="0"/>
              <a:t>3</a:t>
            </a:r>
            <a:r>
              <a:rPr lang="zh-CN" altLang="en-US" dirty="0"/>
              <a:t>倍缩放，对缩放后的图像细节进行简要的分析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编程：</a:t>
            </a:r>
            <a:r>
              <a:rPr lang="en-US" altLang="zh-CN" dirty="0" err="1"/>
              <a:t>Matlab</a:t>
            </a:r>
            <a:r>
              <a:rPr lang="en-US" altLang="zh-CN" dirty="0"/>
              <a:t>, python, C++ </a:t>
            </a:r>
            <a:r>
              <a:rPr lang="zh-CN" altLang="en-US" dirty="0"/>
              <a:t>均可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dirty="0" err="1">
                <a:solidFill>
                  <a:srgbClr val="FF0000"/>
                </a:solidFill>
              </a:rPr>
              <a:t>Matlab</a:t>
            </a:r>
            <a:r>
              <a:rPr lang="zh-CN" altLang="en-US" dirty="0">
                <a:solidFill>
                  <a:srgbClr val="FF0000"/>
                </a:solidFill>
              </a:rPr>
              <a:t>代码框架已提供，大家只需完成三个插值算法的函数即可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/>
              <a:t>图例：</a:t>
            </a:r>
            <a:r>
              <a:rPr lang="en-US" altLang="zh-CN" dirty="0"/>
              <a:t> </a:t>
            </a:r>
            <a:r>
              <a:rPr lang="en-US" altLang="zh-CN" dirty="0" err="1"/>
              <a:t>lenna</a:t>
            </a:r>
            <a:r>
              <a:rPr lang="zh-CN" altLang="en-US" dirty="0"/>
              <a:t>、</a:t>
            </a:r>
            <a:r>
              <a:rPr lang="en-US" altLang="zh-CN" dirty="0"/>
              <a:t>cameraman</a:t>
            </a:r>
            <a:r>
              <a:rPr lang="zh-CN" altLang="en-US" dirty="0"/>
              <a:t>、</a:t>
            </a:r>
            <a:r>
              <a:rPr lang="en-US" altLang="zh-CN" dirty="0"/>
              <a:t>building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83" y="4108559"/>
            <a:ext cx="2232248" cy="22322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355" y="4104657"/>
            <a:ext cx="2233492" cy="22334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63" y="4100665"/>
            <a:ext cx="2983312" cy="22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374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缩放结果示例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4</a:t>
            </a:fld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1225" r="11837"/>
          <a:stretch/>
        </p:blipFill>
        <p:spPr>
          <a:xfrm>
            <a:off x="136425" y="1916832"/>
            <a:ext cx="4438750" cy="43315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0485" r="11837"/>
          <a:stretch/>
        </p:blipFill>
        <p:spPr>
          <a:xfrm>
            <a:off x="4682520" y="1936115"/>
            <a:ext cx="4461480" cy="431228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 bwMode="auto">
          <a:xfrm>
            <a:off x="4687280" y="1464020"/>
            <a:ext cx="0" cy="5148572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01446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6148</TotalTime>
  <Words>159</Words>
  <Application>Microsoft Office PowerPoint</Application>
  <PresentationFormat>全屏显示(4:3)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Times New Roman</vt:lpstr>
      <vt:lpstr>Verdana</vt:lpstr>
      <vt:lpstr>Wingdings</vt:lpstr>
      <vt:lpstr>Profile</vt:lpstr>
      <vt:lpstr>《数字图像处理》第一次作业</vt:lpstr>
      <vt:lpstr>作业安排及提交时间</vt:lpstr>
      <vt:lpstr>图像插值</vt:lpstr>
      <vt:lpstr>缩放结果示例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3755</cp:revision>
  <dcterms:created xsi:type="dcterms:W3CDTF">2006-10-11T01:50:00Z</dcterms:created>
  <dcterms:modified xsi:type="dcterms:W3CDTF">2025-09-22T05:09:40Z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